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1"/>
  </p:notesMasterIdLst>
  <p:sldIdLst>
    <p:sldId id="256" r:id="rId2"/>
    <p:sldId id="257" r:id="rId3"/>
    <p:sldId id="264" r:id="rId4"/>
    <p:sldId id="258" r:id="rId5"/>
    <p:sldId id="259" r:id="rId6"/>
    <p:sldId id="260" r:id="rId7"/>
    <p:sldId id="263" r:id="rId8"/>
    <p:sldId id="261" r:id="rId9"/>
    <p:sldId id="262" r:id="rId1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snapToGrid="0" snapToObjects="1">
      <p:cViewPr varScale="1">
        <p:scale>
          <a:sx n="69" d="100"/>
          <a:sy n="69" d="100"/>
        </p:scale>
        <p:origin x="-1398" y="-10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AU"/>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053BC87-5C59-4E32-9B29-1E50F3B2896B}" type="datetimeFigureOut">
              <a:rPr lang="en-AU" smtClean="0"/>
              <a:pPr/>
              <a:t>3/11/2011</a:t>
            </a:fld>
            <a:endParaRPr lang="en-AU"/>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AU"/>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AU"/>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D28332E-AAF9-4A09-B41D-8C2DFC70BB58}" type="slidenum">
              <a:rPr lang="en-AU" smtClean="0"/>
              <a:pPr/>
              <a:t>‹#›</a:t>
            </a:fld>
            <a:endParaRPr lang="en-AU"/>
          </a:p>
        </p:txBody>
      </p:sp>
    </p:spTree>
    <p:extLst>
      <p:ext uri="{BB962C8B-B14F-4D97-AF65-F5344CB8AC3E}">
        <p14:creationId xmlns:p14="http://schemas.microsoft.com/office/powerpoint/2010/main" xmlns="" val="93248120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Rectangle 6"/>
          <p:cNvSpPr/>
          <p:nvPr/>
        </p:nvSpPr>
        <p:spPr>
          <a:xfrm>
            <a:off x="1328166" y="1295400"/>
            <a:ext cx="6487668" cy="3152887"/>
          </a:xfrm>
          <a:prstGeom prst="rect">
            <a:avLst/>
          </a:prstGeom>
          <a:ln w="3175">
            <a:solidFill>
              <a:schemeClr val="bg1"/>
            </a:solidFill>
          </a:ln>
          <a:effectLst>
            <a:outerShdw blurRad="63500" sx="100500" sy="100500" algn="ctr" rotWithShape="0">
              <a:prstClr val="black">
                <a:alpha val="50000"/>
              </a:prstClr>
            </a:outerShdw>
          </a:effectLst>
        </p:spPr>
        <p:txBody>
          <a:bodyPr vert="horz" lIns="91440" tIns="45720" rIns="91440" bIns="45720" rtlCol="0">
            <a:normAutofit/>
          </a:bodyPr>
          <a:lstStyle/>
          <a:p>
            <a:pPr marL="0" indent="0" algn="l" defTabSz="914400" rtl="0" eaLnBrk="1" latinLnBrk="0" hangingPunct="1">
              <a:spcBef>
                <a:spcPts val="2000"/>
              </a:spcBef>
              <a:buClr>
                <a:schemeClr val="accent1">
                  <a:lumMod val="60000"/>
                  <a:lumOff val="40000"/>
                </a:schemeClr>
              </a:buClr>
              <a:buSzPct val="110000"/>
              <a:buFont typeface="Wingdings 2" pitchFamily="18" charset="2"/>
              <a:buNone/>
            </a:pPr>
            <a:endParaRPr sz="3200" kern="1200">
              <a:solidFill>
                <a:schemeClr val="tx1">
                  <a:lumMod val="65000"/>
                  <a:lumOff val="35000"/>
                </a:schemeClr>
              </a:solidFill>
              <a:latin typeface="+mn-lt"/>
              <a:ea typeface="+mn-ea"/>
              <a:cs typeface="+mn-cs"/>
            </a:endParaRPr>
          </a:p>
        </p:txBody>
      </p:sp>
      <p:sp>
        <p:nvSpPr>
          <p:cNvPr id="2" name="Title 1"/>
          <p:cNvSpPr>
            <a:spLocks noGrp="1"/>
          </p:cNvSpPr>
          <p:nvPr>
            <p:ph type="ctrTitle"/>
          </p:nvPr>
        </p:nvSpPr>
        <p:spPr>
          <a:xfrm>
            <a:off x="1322921" y="1523999"/>
            <a:ext cx="6498158" cy="1724867"/>
          </a:xfrm>
        </p:spPr>
        <p:txBody>
          <a:bodyPr vert="horz" lIns="91440" tIns="45720" rIns="91440" bIns="45720" rtlCol="0" anchor="b" anchorCtr="0">
            <a:noAutofit/>
          </a:bodyPr>
          <a:lstStyle>
            <a:lvl1pPr marL="0" indent="0" algn="ctr" defTabSz="914400" rtl="0" eaLnBrk="1" latinLnBrk="0" hangingPunct="1">
              <a:spcBef>
                <a:spcPct val="0"/>
              </a:spcBef>
              <a:buClr>
                <a:schemeClr val="accent1">
                  <a:lumMod val="60000"/>
                  <a:lumOff val="40000"/>
                </a:schemeClr>
              </a:buClr>
              <a:buSzPct val="110000"/>
              <a:buFont typeface="Wingdings 2" pitchFamily="18" charset="2"/>
              <a:buNone/>
              <a:defRPr sz="4600" kern="1200">
                <a:solidFill>
                  <a:schemeClr val="accent1"/>
                </a:solidFill>
                <a:latin typeface="+mj-lt"/>
                <a:ea typeface="+mj-ea"/>
                <a:cs typeface="+mj-cs"/>
              </a:defRPr>
            </a:lvl1pPr>
          </a:lstStyle>
          <a:p>
            <a:r>
              <a:rPr lang="en-AU" smtClean="0"/>
              <a:t>Click to edit Master title style</a:t>
            </a:r>
            <a:endParaRPr/>
          </a:p>
        </p:txBody>
      </p:sp>
      <p:sp>
        <p:nvSpPr>
          <p:cNvPr id="3" name="Subtitle 2"/>
          <p:cNvSpPr>
            <a:spLocks noGrp="1"/>
          </p:cNvSpPr>
          <p:nvPr>
            <p:ph type="subTitle" idx="1"/>
          </p:nvPr>
        </p:nvSpPr>
        <p:spPr>
          <a:xfrm>
            <a:off x="1322921" y="3299012"/>
            <a:ext cx="6498159" cy="916641"/>
          </a:xfrm>
        </p:spPr>
        <p:txBody>
          <a:bodyPr vert="horz" lIns="91440" tIns="45720" rIns="91440" bIns="45720" rtlCol="0">
            <a:normAutofit/>
          </a:bodyPr>
          <a:lstStyle>
            <a:lvl1pPr marL="0" indent="0" algn="ctr" defTabSz="914400" rtl="0" eaLnBrk="1" latinLnBrk="0" hangingPunct="1">
              <a:spcBef>
                <a:spcPts val="300"/>
              </a:spcBef>
              <a:buClr>
                <a:schemeClr val="accent1">
                  <a:lumMod val="60000"/>
                  <a:lumOff val="40000"/>
                </a:schemeClr>
              </a:buClr>
              <a:buSzPct val="110000"/>
              <a:buFont typeface="Wingdings 2" pitchFamily="18" charset="2"/>
              <a:buNone/>
              <a:defRPr sz="1800" kern="1200">
                <a:solidFill>
                  <a:schemeClr val="tx1">
                    <a:tint val="75000"/>
                  </a:schemeClr>
                </a:solidFill>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AU" smtClean="0"/>
              <a:t>Click to edit Master subtitle style</a:t>
            </a:r>
            <a:endParaRPr dirty="0"/>
          </a:p>
        </p:txBody>
      </p:sp>
      <p:sp>
        <p:nvSpPr>
          <p:cNvPr id="4" name="Date Placeholder 3"/>
          <p:cNvSpPr>
            <a:spLocks noGrp="1"/>
          </p:cNvSpPr>
          <p:nvPr>
            <p:ph type="dt" sz="half" idx="10"/>
          </p:nvPr>
        </p:nvSpPr>
        <p:spPr/>
        <p:txBody>
          <a:bodyPr/>
          <a:lstStyle/>
          <a:p>
            <a:fld id="{B01F9CA3-105E-4857-9057-6DB6197DA786}" type="datetimeFigureOut">
              <a:rPr lang="en-US" smtClean="0"/>
              <a:pPr/>
              <a:t>11/3/2011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F5CE407-6216-4202-80E4-A30DC2F709B2}"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33398" y="611872"/>
            <a:ext cx="4079545" cy="1162050"/>
          </a:xfrm>
        </p:spPr>
        <p:txBody>
          <a:bodyPr anchor="b"/>
          <a:lstStyle>
            <a:lvl1pPr algn="ctr">
              <a:defRPr sz="3600" b="0"/>
            </a:lvl1pPr>
          </a:lstStyle>
          <a:p>
            <a:r>
              <a:rPr lang="en-AU" smtClean="0"/>
              <a:t>Click to edit Master title style</a:t>
            </a:r>
            <a:endParaRPr/>
          </a:p>
        </p:txBody>
      </p:sp>
      <p:sp>
        <p:nvSpPr>
          <p:cNvPr id="4" name="Text Placeholder 3"/>
          <p:cNvSpPr>
            <a:spLocks noGrp="1"/>
          </p:cNvSpPr>
          <p:nvPr>
            <p:ph type="body" sz="half" idx="2"/>
          </p:nvPr>
        </p:nvSpPr>
        <p:spPr>
          <a:xfrm>
            <a:off x="533398" y="1787856"/>
            <a:ext cx="4079545" cy="3720152"/>
          </a:xfrm>
        </p:spPr>
        <p:txBody>
          <a:bodyPr>
            <a:normAutofit/>
          </a:bodyPr>
          <a:lstStyle>
            <a:lvl1pPr marL="0" indent="0" algn="ctr">
              <a:spcBef>
                <a:spcPts val="600"/>
              </a:spcBef>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AU" smtClean="0"/>
              <a:t>Click to edit Master text styles</a:t>
            </a:r>
          </a:p>
        </p:txBody>
      </p:sp>
      <p:sp>
        <p:nvSpPr>
          <p:cNvPr id="5" name="Date Placeholder 4"/>
          <p:cNvSpPr>
            <a:spLocks noGrp="1"/>
          </p:cNvSpPr>
          <p:nvPr>
            <p:ph type="dt" sz="half" idx="10"/>
          </p:nvPr>
        </p:nvSpPr>
        <p:spPr/>
        <p:txBody>
          <a:bodyPr/>
          <a:lstStyle/>
          <a:p>
            <a:fld id="{B01F9CA3-105E-4857-9057-6DB6197DA786}" type="datetimeFigureOut">
              <a:rPr lang="en-US" smtClean="0"/>
              <a:pPr/>
              <a:t>11/3/2011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F5CE407-6216-4202-80E4-A30DC2F709B2}" type="slidenum">
              <a:rPr lang="en-US" smtClean="0"/>
              <a:pPr/>
              <a:t>‹#›</a:t>
            </a:fld>
            <a:endParaRPr lang="en-US"/>
          </a:p>
        </p:txBody>
      </p:sp>
      <p:sp>
        <p:nvSpPr>
          <p:cNvPr id="8" name="Picture Placeholder 2"/>
          <p:cNvSpPr>
            <a:spLocks noGrp="1"/>
          </p:cNvSpPr>
          <p:nvPr>
            <p:ph type="pic" idx="1"/>
          </p:nvPr>
        </p:nvSpPr>
        <p:spPr>
          <a:xfrm>
            <a:off x="5090617" y="359392"/>
            <a:ext cx="3657600" cy="5318077"/>
          </a:xfrm>
          <a:ln w="3175">
            <a:solidFill>
              <a:schemeClr val="bg1"/>
            </a:solidFill>
          </a:ln>
          <a:effectLst>
            <a:outerShdw blurRad="63500" sx="100500" sy="100500" algn="ctr" rotWithShape="0">
              <a:prstClr val="black">
                <a:alpha val="50000"/>
              </a:prstClr>
            </a:outerShdw>
          </a:effectLst>
        </p:spPr>
        <p:txBody>
          <a:bodyPr vert="horz" lIns="91440" tIns="45720" rIns="91440" bIns="45720" rtlCol="0">
            <a:normAutofit/>
          </a:bodyPr>
          <a:lstStyle>
            <a:lvl1pPr marL="0" indent="0" algn="l" defTabSz="914400" rtl="0" eaLnBrk="1" latinLnBrk="0" hangingPunct="1">
              <a:spcBef>
                <a:spcPts val="2000"/>
              </a:spcBef>
              <a:buClr>
                <a:schemeClr val="accent1">
                  <a:lumMod val="60000"/>
                  <a:lumOff val="40000"/>
                </a:schemeClr>
              </a:buClr>
              <a:buSzPct val="110000"/>
              <a:buFont typeface="Wingdings 2" pitchFamily="18" charset="2"/>
              <a:buNone/>
              <a:defRPr sz="3200" kern="1200">
                <a:solidFill>
                  <a:schemeClr val="tx1">
                    <a:lumMod val="65000"/>
                    <a:lumOff val="35000"/>
                  </a:schemeClr>
                </a:solidFill>
                <a:latin typeface="+mn-lt"/>
                <a:ea typeface="+mn-ea"/>
                <a:cs typeface="+mn-cs"/>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AU" smtClean="0"/>
              <a:t>Drag picture to placeholder or click icon to add</a:t>
            </a:r>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smtClean="0"/>
              <a:t>Click to edit Master title style</a:t>
            </a:r>
            <a:endParaRPr/>
          </a:p>
        </p:txBody>
      </p:sp>
      <p:sp>
        <p:nvSpPr>
          <p:cNvPr id="3" name="Vertical Text Placeholder 2"/>
          <p:cNvSpPr>
            <a:spLocks noGrp="1"/>
          </p:cNvSpPr>
          <p:nvPr>
            <p:ph type="body" orient="vert" idx="1"/>
          </p:nvPr>
        </p:nvSpPr>
        <p:spPr/>
        <p:txBody>
          <a:bodyPr vert="eaVert"/>
          <a:lstStyle>
            <a:lvl5pPr>
              <a:defRPr/>
            </a:lvl5p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dirty="0"/>
          </a:p>
        </p:txBody>
      </p:sp>
      <p:sp>
        <p:nvSpPr>
          <p:cNvPr id="4" name="Date Placeholder 3"/>
          <p:cNvSpPr>
            <a:spLocks noGrp="1"/>
          </p:cNvSpPr>
          <p:nvPr>
            <p:ph type="dt" sz="half" idx="10"/>
          </p:nvPr>
        </p:nvSpPr>
        <p:spPr/>
        <p:txBody>
          <a:bodyPr/>
          <a:lstStyle/>
          <a:p>
            <a:fld id="{B01F9CA3-105E-4857-9057-6DB6197DA786}" type="datetimeFigureOut">
              <a:rPr lang="en-US" smtClean="0"/>
              <a:pPr/>
              <a:t>11/3/2011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F5CE407-6216-4202-80E4-A30DC2F709B2}"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369792" y="368301"/>
            <a:ext cx="1524000" cy="5575300"/>
          </a:xfrm>
        </p:spPr>
        <p:txBody>
          <a:bodyPr vert="eaVert"/>
          <a:lstStyle/>
          <a:p>
            <a:r>
              <a:rPr lang="en-AU" smtClean="0"/>
              <a:t>Click to edit Master title style</a:t>
            </a:r>
            <a:endParaRPr/>
          </a:p>
        </p:txBody>
      </p:sp>
      <p:sp>
        <p:nvSpPr>
          <p:cNvPr id="3" name="Vertical Text Placeholder 2"/>
          <p:cNvSpPr>
            <a:spLocks noGrp="1"/>
          </p:cNvSpPr>
          <p:nvPr>
            <p:ph type="body" orient="vert" idx="1"/>
          </p:nvPr>
        </p:nvSpPr>
        <p:spPr>
          <a:xfrm>
            <a:off x="549274" y="368301"/>
            <a:ext cx="6689726" cy="5575300"/>
          </a:xfrm>
        </p:spPr>
        <p:txBody>
          <a:bodyPr vert="eaVert"/>
          <a:lstStyle>
            <a:lvl5pPr>
              <a:defRPr/>
            </a:lvl5p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dirty="0"/>
          </a:p>
        </p:txBody>
      </p:sp>
      <p:sp>
        <p:nvSpPr>
          <p:cNvPr id="4" name="Date Placeholder 3"/>
          <p:cNvSpPr>
            <a:spLocks noGrp="1"/>
          </p:cNvSpPr>
          <p:nvPr>
            <p:ph type="dt" sz="half" idx="10"/>
          </p:nvPr>
        </p:nvSpPr>
        <p:spPr/>
        <p:txBody>
          <a:bodyPr/>
          <a:lstStyle/>
          <a:p>
            <a:fld id="{B01F9CA3-105E-4857-9057-6DB6197DA786}" type="datetimeFigureOut">
              <a:rPr lang="en-US" smtClean="0"/>
              <a:pPr/>
              <a:t>11/3/2011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F5CE407-6216-4202-80E4-A30DC2F709B2}"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smtClean="0"/>
              <a:t>Click to edit Master title style</a:t>
            </a:r>
            <a:endParaRPr/>
          </a:p>
        </p:txBody>
      </p:sp>
      <p:sp>
        <p:nvSpPr>
          <p:cNvPr id="3" name="Content Placeholder 2"/>
          <p:cNvSpPr>
            <a:spLocks noGrp="1"/>
          </p:cNvSpPr>
          <p:nvPr>
            <p:ph idx="1"/>
          </p:nvPr>
        </p:nvSpPr>
        <p:spPr/>
        <p:txBody>
          <a:bodyPr/>
          <a:lstStyle>
            <a:lvl5pPr>
              <a:defRPr/>
            </a:lvl5p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dirty="0"/>
          </a:p>
        </p:txBody>
      </p:sp>
      <p:sp>
        <p:nvSpPr>
          <p:cNvPr id="4" name="Date Placeholder 3"/>
          <p:cNvSpPr>
            <a:spLocks noGrp="1"/>
          </p:cNvSpPr>
          <p:nvPr>
            <p:ph type="dt" sz="half" idx="10"/>
          </p:nvPr>
        </p:nvSpPr>
        <p:spPr/>
        <p:txBody>
          <a:bodyPr/>
          <a:lstStyle/>
          <a:p>
            <a:fld id="{B01F9CA3-105E-4857-9057-6DB6197DA786}" type="datetimeFigureOut">
              <a:rPr lang="en-US" smtClean="0"/>
              <a:pPr/>
              <a:t>11/3/2011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F5CE407-6216-4202-80E4-A30DC2F709B2}"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Slide with Picture">
    <p:spTree>
      <p:nvGrpSpPr>
        <p:cNvPr id="1" name=""/>
        <p:cNvGrpSpPr/>
        <p:nvPr/>
      </p:nvGrpSpPr>
      <p:grpSpPr>
        <a:xfrm>
          <a:off x="0" y="0"/>
          <a:ext cx="0" cy="0"/>
          <a:chOff x="0" y="0"/>
          <a:chExt cx="0" cy="0"/>
        </a:xfrm>
      </p:grpSpPr>
      <p:sp>
        <p:nvSpPr>
          <p:cNvPr id="2" name="Title 1"/>
          <p:cNvSpPr>
            <a:spLocks noGrp="1"/>
          </p:cNvSpPr>
          <p:nvPr>
            <p:ph type="ctrTitle"/>
          </p:nvPr>
        </p:nvSpPr>
        <p:spPr>
          <a:xfrm>
            <a:off x="363538" y="3352801"/>
            <a:ext cx="8416925" cy="1470025"/>
          </a:xfrm>
        </p:spPr>
        <p:txBody>
          <a:bodyPr/>
          <a:lstStyle/>
          <a:p>
            <a:r>
              <a:rPr lang="en-AU" smtClean="0"/>
              <a:t>Click to edit Master title style</a:t>
            </a:r>
            <a:endParaRPr dirty="0"/>
          </a:p>
        </p:txBody>
      </p:sp>
      <p:sp>
        <p:nvSpPr>
          <p:cNvPr id="3" name="Subtitle 2"/>
          <p:cNvSpPr>
            <a:spLocks noGrp="1"/>
          </p:cNvSpPr>
          <p:nvPr>
            <p:ph type="subTitle" idx="1"/>
          </p:nvPr>
        </p:nvSpPr>
        <p:spPr>
          <a:xfrm>
            <a:off x="363538" y="4771029"/>
            <a:ext cx="8416925" cy="972671"/>
          </a:xfrm>
        </p:spPr>
        <p:txBody>
          <a:bodyPr>
            <a:normAutofit/>
          </a:bodyPr>
          <a:lstStyle>
            <a:lvl1pPr marL="0" indent="0" algn="ctr">
              <a:spcBef>
                <a:spcPts val="300"/>
              </a:spcBef>
              <a:buNone/>
              <a:defRPr sz="18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AU" smtClean="0"/>
              <a:t>Click to edit Master subtitle style</a:t>
            </a:r>
            <a:endParaRPr dirty="0"/>
          </a:p>
        </p:txBody>
      </p:sp>
      <p:sp>
        <p:nvSpPr>
          <p:cNvPr id="4" name="Date Placeholder 3"/>
          <p:cNvSpPr>
            <a:spLocks noGrp="1"/>
          </p:cNvSpPr>
          <p:nvPr>
            <p:ph type="dt" sz="half" idx="10"/>
          </p:nvPr>
        </p:nvSpPr>
        <p:spPr/>
        <p:txBody>
          <a:bodyPr/>
          <a:lstStyle/>
          <a:p>
            <a:fld id="{B01F9CA3-105E-4857-9057-6DB6197DA786}" type="datetimeFigureOut">
              <a:rPr lang="en-US" smtClean="0"/>
              <a:pPr/>
              <a:t>11/3/2011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F5CE407-6216-4202-80E4-A30DC2F709B2}" type="slidenum">
              <a:rPr lang="en-US" smtClean="0"/>
              <a:pPr/>
              <a:t>‹#›</a:t>
            </a:fld>
            <a:endParaRPr lang="en-US"/>
          </a:p>
        </p:txBody>
      </p:sp>
      <p:sp>
        <p:nvSpPr>
          <p:cNvPr id="9" name="Picture Placeholder 2"/>
          <p:cNvSpPr>
            <a:spLocks noGrp="1"/>
          </p:cNvSpPr>
          <p:nvPr>
            <p:ph type="pic" idx="13"/>
          </p:nvPr>
        </p:nvSpPr>
        <p:spPr>
          <a:xfrm>
            <a:off x="370980" y="363538"/>
            <a:ext cx="8402040" cy="2836862"/>
          </a:xfrm>
          <a:ln w="3175">
            <a:solidFill>
              <a:schemeClr val="bg1"/>
            </a:solidFill>
          </a:ln>
          <a:effectLst>
            <a:outerShdw blurRad="63500" sx="100500" sy="100500" algn="ctr" rotWithShape="0">
              <a:prstClr val="black">
                <a:alpha val="50000"/>
              </a:prstClr>
            </a:outerShdw>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AU" smtClean="0"/>
              <a:t>Drag picture to placeholder or click icon to add</a:t>
            </a:r>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49275" y="2403144"/>
            <a:ext cx="8056563" cy="1362075"/>
          </a:xfrm>
        </p:spPr>
        <p:txBody>
          <a:bodyPr anchor="b" anchorCtr="0"/>
          <a:lstStyle>
            <a:lvl1pPr algn="ctr">
              <a:defRPr sz="4600" b="0" cap="none" baseline="0"/>
            </a:lvl1pPr>
          </a:lstStyle>
          <a:p>
            <a:r>
              <a:rPr lang="en-AU" smtClean="0"/>
              <a:t>Click to edit Master title style</a:t>
            </a:r>
            <a:endParaRPr/>
          </a:p>
        </p:txBody>
      </p:sp>
      <p:sp>
        <p:nvSpPr>
          <p:cNvPr id="3" name="Text Placeholder 2"/>
          <p:cNvSpPr>
            <a:spLocks noGrp="1"/>
          </p:cNvSpPr>
          <p:nvPr>
            <p:ph type="body" idx="1"/>
          </p:nvPr>
        </p:nvSpPr>
        <p:spPr>
          <a:xfrm>
            <a:off x="549275" y="3736005"/>
            <a:ext cx="8056563" cy="1500187"/>
          </a:xfrm>
        </p:spPr>
        <p:txBody>
          <a:bodyPr anchor="t" anchorCtr="0">
            <a:normAutofit/>
          </a:bodyPr>
          <a:lstStyle>
            <a:lvl1pPr marL="0" indent="0" algn="ctr">
              <a:spcBef>
                <a:spcPts val="300"/>
              </a:spcBef>
              <a:buNone/>
              <a:defRPr sz="18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AU" smtClean="0"/>
              <a:t>Click to edit Master text styles</a:t>
            </a:r>
          </a:p>
        </p:txBody>
      </p:sp>
      <p:sp>
        <p:nvSpPr>
          <p:cNvPr id="4" name="Date Placeholder 3"/>
          <p:cNvSpPr>
            <a:spLocks noGrp="1"/>
          </p:cNvSpPr>
          <p:nvPr>
            <p:ph type="dt" sz="half" idx="10"/>
          </p:nvPr>
        </p:nvSpPr>
        <p:spPr/>
        <p:txBody>
          <a:bodyPr/>
          <a:lstStyle/>
          <a:p>
            <a:fld id="{B01F9CA3-105E-4857-9057-6DB6197DA786}" type="datetimeFigureOut">
              <a:rPr lang="en-US" smtClean="0"/>
              <a:pPr/>
              <a:t>11/3/2011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F5CE407-6216-4202-80E4-A30DC2F709B2}"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549275" y="107576"/>
            <a:ext cx="8042276" cy="1336956"/>
          </a:xfrm>
        </p:spPr>
        <p:txBody>
          <a:bodyPr/>
          <a:lstStyle/>
          <a:p>
            <a:r>
              <a:rPr lang="en-AU" smtClean="0"/>
              <a:t>Click to edit Master title style</a:t>
            </a:r>
            <a:endParaRPr/>
          </a:p>
        </p:txBody>
      </p:sp>
      <p:sp>
        <p:nvSpPr>
          <p:cNvPr id="3" name="Content Placeholder 2"/>
          <p:cNvSpPr>
            <a:spLocks noGrp="1"/>
          </p:cNvSpPr>
          <p:nvPr>
            <p:ph sz="half" idx="1"/>
          </p:nvPr>
        </p:nvSpPr>
        <p:spPr>
          <a:xfrm>
            <a:off x="549275" y="1600201"/>
            <a:ext cx="3840480" cy="4343400"/>
          </a:xfrm>
        </p:spPr>
        <p:txBody>
          <a:bodyPr>
            <a:normAutofit/>
          </a:bodyPr>
          <a:lstStyle>
            <a:lvl1pPr>
              <a:spcBef>
                <a:spcPts val="1600"/>
              </a:spcBef>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dirty="0"/>
          </a:p>
        </p:txBody>
      </p:sp>
      <p:sp>
        <p:nvSpPr>
          <p:cNvPr id="4" name="Content Placeholder 3"/>
          <p:cNvSpPr>
            <a:spLocks noGrp="1"/>
          </p:cNvSpPr>
          <p:nvPr>
            <p:ph sz="half" idx="2"/>
          </p:nvPr>
        </p:nvSpPr>
        <p:spPr>
          <a:xfrm>
            <a:off x="4751071" y="1600201"/>
            <a:ext cx="3840480" cy="4343400"/>
          </a:xfrm>
        </p:spPr>
        <p:txBody>
          <a:bodyPr>
            <a:normAutofit/>
          </a:bodyPr>
          <a:lstStyle>
            <a:lvl1pPr>
              <a:spcBef>
                <a:spcPts val="1600"/>
              </a:spcBef>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dirty="0"/>
          </a:p>
        </p:txBody>
      </p:sp>
      <p:sp>
        <p:nvSpPr>
          <p:cNvPr id="5" name="Date Placeholder 4"/>
          <p:cNvSpPr>
            <a:spLocks noGrp="1"/>
          </p:cNvSpPr>
          <p:nvPr>
            <p:ph type="dt" sz="half" idx="10"/>
          </p:nvPr>
        </p:nvSpPr>
        <p:spPr/>
        <p:txBody>
          <a:bodyPr/>
          <a:lstStyle/>
          <a:p>
            <a:fld id="{B01F9CA3-105E-4857-9057-6DB6197DA786}" type="datetimeFigureOut">
              <a:rPr lang="en-US" smtClean="0"/>
              <a:pPr/>
              <a:t>11/3/2011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F5CE407-6216-4202-80E4-A30DC2F709B2}"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49274" y="107576"/>
            <a:ext cx="8042276" cy="1336956"/>
          </a:xfrm>
        </p:spPr>
        <p:txBody>
          <a:bodyPr/>
          <a:lstStyle>
            <a:lvl1pPr>
              <a:defRPr/>
            </a:lvl1pPr>
          </a:lstStyle>
          <a:p>
            <a:r>
              <a:rPr lang="en-AU" smtClean="0"/>
              <a:t>Click to edit Master title style</a:t>
            </a:r>
            <a:endParaRPr/>
          </a:p>
        </p:txBody>
      </p:sp>
      <p:sp>
        <p:nvSpPr>
          <p:cNvPr id="3" name="Text Placeholder 2"/>
          <p:cNvSpPr>
            <a:spLocks noGrp="1"/>
          </p:cNvSpPr>
          <p:nvPr>
            <p:ph type="body" idx="1"/>
          </p:nvPr>
        </p:nvSpPr>
        <p:spPr>
          <a:xfrm>
            <a:off x="549274" y="1453224"/>
            <a:ext cx="3840480" cy="750887"/>
          </a:xfrm>
        </p:spPr>
        <p:txBody>
          <a:bodyPr anchor="b">
            <a:noAutofit/>
          </a:bodyPr>
          <a:lstStyle>
            <a:lvl1pPr marL="0" indent="0" algn="ctr">
              <a:spcBef>
                <a:spcPts val="0"/>
              </a:spcBef>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AU" smtClean="0"/>
              <a:t>Click to edit Master text styles</a:t>
            </a:r>
          </a:p>
        </p:txBody>
      </p:sp>
      <p:sp>
        <p:nvSpPr>
          <p:cNvPr id="4" name="Content Placeholder 3"/>
          <p:cNvSpPr>
            <a:spLocks noGrp="1"/>
          </p:cNvSpPr>
          <p:nvPr>
            <p:ph sz="half" idx="2"/>
          </p:nvPr>
        </p:nvSpPr>
        <p:spPr>
          <a:xfrm>
            <a:off x="549274" y="2347415"/>
            <a:ext cx="3840480" cy="3596185"/>
          </a:xfrm>
        </p:spPr>
        <p:txBody>
          <a:bodyPr>
            <a:normAutofit/>
          </a:bodyPr>
          <a:lstStyle>
            <a:lvl1pPr>
              <a:spcBef>
                <a:spcPts val="1600"/>
              </a:spcBef>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dirty="0"/>
          </a:p>
        </p:txBody>
      </p:sp>
      <p:sp>
        <p:nvSpPr>
          <p:cNvPr id="5" name="Text Placeholder 4"/>
          <p:cNvSpPr>
            <a:spLocks noGrp="1"/>
          </p:cNvSpPr>
          <p:nvPr>
            <p:ph type="body" sz="quarter" idx="3"/>
          </p:nvPr>
        </p:nvSpPr>
        <p:spPr>
          <a:xfrm>
            <a:off x="4751070" y="1453224"/>
            <a:ext cx="3840480" cy="750887"/>
          </a:xfrm>
        </p:spPr>
        <p:txBody>
          <a:bodyPr anchor="b">
            <a:noAutofit/>
          </a:bodyPr>
          <a:lstStyle>
            <a:lvl1pPr marL="0" indent="0" algn="ctr">
              <a:spcBef>
                <a:spcPts val="0"/>
              </a:spcBef>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AU" smtClean="0"/>
              <a:t>Click to edit Master text styles</a:t>
            </a:r>
          </a:p>
        </p:txBody>
      </p:sp>
      <p:sp>
        <p:nvSpPr>
          <p:cNvPr id="6" name="Content Placeholder 5"/>
          <p:cNvSpPr>
            <a:spLocks noGrp="1"/>
          </p:cNvSpPr>
          <p:nvPr>
            <p:ph sz="quarter" idx="4"/>
          </p:nvPr>
        </p:nvSpPr>
        <p:spPr>
          <a:xfrm>
            <a:off x="4751070" y="2347415"/>
            <a:ext cx="3840480" cy="3596185"/>
          </a:xfrm>
        </p:spPr>
        <p:txBody>
          <a:bodyPr>
            <a:normAutofit/>
          </a:bodyPr>
          <a:lstStyle>
            <a:lvl1pPr>
              <a:spcBef>
                <a:spcPts val="1600"/>
              </a:spcBef>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dirty="0"/>
          </a:p>
        </p:txBody>
      </p:sp>
      <p:sp>
        <p:nvSpPr>
          <p:cNvPr id="7" name="Date Placeholder 6"/>
          <p:cNvSpPr>
            <a:spLocks noGrp="1"/>
          </p:cNvSpPr>
          <p:nvPr>
            <p:ph type="dt" sz="half" idx="10"/>
          </p:nvPr>
        </p:nvSpPr>
        <p:spPr/>
        <p:txBody>
          <a:bodyPr/>
          <a:lstStyle/>
          <a:p>
            <a:fld id="{B01F9CA3-105E-4857-9057-6DB6197DA786}" type="datetimeFigureOut">
              <a:rPr lang="en-US" smtClean="0"/>
              <a:pPr/>
              <a:t>11/3/2011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F5CE407-6216-4202-80E4-A30DC2F709B2}"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smtClean="0"/>
              <a:t>Click to edit Master title style</a:t>
            </a:r>
            <a:endParaRPr/>
          </a:p>
        </p:txBody>
      </p:sp>
      <p:sp>
        <p:nvSpPr>
          <p:cNvPr id="3" name="Date Placeholder 2"/>
          <p:cNvSpPr>
            <a:spLocks noGrp="1"/>
          </p:cNvSpPr>
          <p:nvPr>
            <p:ph type="dt" sz="half" idx="10"/>
          </p:nvPr>
        </p:nvSpPr>
        <p:spPr/>
        <p:txBody>
          <a:bodyPr/>
          <a:lstStyle/>
          <a:p>
            <a:fld id="{B01F9CA3-105E-4857-9057-6DB6197DA786}" type="datetimeFigureOut">
              <a:rPr lang="en-US" smtClean="0"/>
              <a:pPr/>
              <a:t>11/3/2011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F5CE407-6216-4202-80E4-A30DC2F709B2}"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01F9CA3-105E-4857-9057-6DB6197DA786}" type="datetimeFigureOut">
              <a:rPr lang="en-US" smtClean="0"/>
              <a:pPr/>
              <a:t>11/3/2011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F5CE407-6216-4202-80E4-A30DC2F709B2}"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33399" y="611872"/>
            <a:ext cx="3840480" cy="1162050"/>
          </a:xfrm>
        </p:spPr>
        <p:txBody>
          <a:bodyPr anchor="b"/>
          <a:lstStyle>
            <a:lvl1pPr algn="ctr">
              <a:defRPr sz="3600" b="0"/>
            </a:lvl1pPr>
          </a:lstStyle>
          <a:p>
            <a:r>
              <a:rPr lang="en-AU" smtClean="0"/>
              <a:t>Click to edit Master title style</a:t>
            </a:r>
            <a:endParaRPr/>
          </a:p>
        </p:txBody>
      </p:sp>
      <p:sp>
        <p:nvSpPr>
          <p:cNvPr id="3" name="Content Placeholder 2"/>
          <p:cNvSpPr>
            <a:spLocks noGrp="1"/>
          </p:cNvSpPr>
          <p:nvPr>
            <p:ph idx="1"/>
          </p:nvPr>
        </p:nvSpPr>
        <p:spPr>
          <a:xfrm>
            <a:off x="4742824" y="368300"/>
            <a:ext cx="3840480" cy="5575300"/>
          </a:xfrm>
        </p:spPr>
        <p:txBody>
          <a:bodyPr>
            <a:normAutofit/>
          </a:bodyPr>
          <a:lstStyle>
            <a:lvl1pPr>
              <a:spcBef>
                <a:spcPts val="2000"/>
              </a:spcBef>
              <a:defRPr sz="2200"/>
            </a:lvl1pPr>
            <a:lvl2pPr>
              <a:defRPr sz="2000"/>
            </a:lvl2pPr>
            <a:lvl3pPr>
              <a:defRPr sz="1800"/>
            </a:lvl3pPr>
            <a:lvl4pPr>
              <a:defRPr sz="1800"/>
            </a:lvl4pPr>
            <a:lvl5pPr>
              <a:defRPr sz="1800"/>
            </a:lvl5pPr>
            <a:lvl6pPr>
              <a:defRPr sz="2000"/>
            </a:lvl6pPr>
            <a:lvl7pPr>
              <a:defRPr sz="2000"/>
            </a:lvl7pPr>
            <a:lvl8pPr>
              <a:defRPr sz="2000"/>
            </a:lvl8pPr>
            <a:lvl9pPr>
              <a:defRPr sz="2000"/>
            </a:lvl9p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dirty="0"/>
          </a:p>
        </p:txBody>
      </p:sp>
      <p:sp>
        <p:nvSpPr>
          <p:cNvPr id="4" name="Text Placeholder 3"/>
          <p:cNvSpPr>
            <a:spLocks noGrp="1"/>
          </p:cNvSpPr>
          <p:nvPr>
            <p:ph type="body" sz="half" idx="2"/>
          </p:nvPr>
        </p:nvSpPr>
        <p:spPr>
          <a:xfrm>
            <a:off x="533399" y="1787856"/>
            <a:ext cx="3840480" cy="3720152"/>
          </a:xfrm>
        </p:spPr>
        <p:txBody>
          <a:bodyPr>
            <a:normAutofit/>
          </a:bodyPr>
          <a:lstStyle>
            <a:lvl1pPr marL="0" indent="0" algn="ctr">
              <a:spcBef>
                <a:spcPts val="600"/>
              </a:spcBef>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AU" smtClean="0"/>
              <a:t>Click to edit Master text styles</a:t>
            </a:r>
          </a:p>
        </p:txBody>
      </p:sp>
      <p:sp>
        <p:nvSpPr>
          <p:cNvPr id="5" name="Date Placeholder 4"/>
          <p:cNvSpPr>
            <a:spLocks noGrp="1"/>
          </p:cNvSpPr>
          <p:nvPr>
            <p:ph type="dt" sz="half" idx="10"/>
          </p:nvPr>
        </p:nvSpPr>
        <p:spPr/>
        <p:txBody>
          <a:bodyPr/>
          <a:lstStyle/>
          <a:p>
            <a:fld id="{B01F9CA3-105E-4857-9057-6DB6197DA786}" type="datetimeFigureOut">
              <a:rPr lang="en-US" smtClean="0"/>
              <a:pPr/>
              <a:t>11/3/2011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F5CE407-6216-4202-80E4-A30DC2F709B2}"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49275" y="107576"/>
            <a:ext cx="8042276" cy="1336956"/>
          </a:xfrm>
          <a:prstGeom prst="rect">
            <a:avLst/>
          </a:prstGeom>
        </p:spPr>
        <p:txBody>
          <a:bodyPr vert="horz" lIns="91440" tIns="45720" rIns="91440" bIns="45720" rtlCol="0" anchor="b" anchorCtr="0">
            <a:noAutofit/>
          </a:bodyPr>
          <a:lstStyle/>
          <a:p>
            <a:r>
              <a:rPr lang="en-AU" smtClean="0"/>
              <a:t>Click to edit Master title style</a:t>
            </a:r>
            <a:endParaRPr/>
          </a:p>
        </p:txBody>
      </p:sp>
      <p:sp>
        <p:nvSpPr>
          <p:cNvPr id="3" name="Text Placeholder 2"/>
          <p:cNvSpPr>
            <a:spLocks noGrp="1"/>
          </p:cNvSpPr>
          <p:nvPr>
            <p:ph type="body" idx="1"/>
          </p:nvPr>
        </p:nvSpPr>
        <p:spPr>
          <a:xfrm>
            <a:off x="549275" y="1600201"/>
            <a:ext cx="8042276" cy="4343400"/>
          </a:xfrm>
          <a:prstGeom prst="rect">
            <a:avLst/>
          </a:prstGeom>
        </p:spPr>
        <p:txBody>
          <a:bodyPr vert="horz" lIns="91440" tIns="45720" rIns="91440" bIns="45720" rtlCol="0">
            <a:normAutofit/>
          </a:body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dirty="0"/>
          </a:p>
        </p:txBody>
      </p:sp>
      <p:sp>
        <p:nvSpPr>
          <p:cNvPr id="4" name="Date Placeholder 3"/>
          <p:cNvSpPr>
            <a:spLocks noGrp="1"/>
          </p:cNvSpPr>
          <p:nvPr>
            <p:ph type="dt" sz="half" idx="2"/>
          </p:nvPr>
        </p:nvSpPr>
        <p:spPr>
          <a:xfrm>
            <a:off x="5629835" y="6275668"/>
            <a:ext cx="2133600" cy="365125"/>
          </a:xfrm>
          <a:prstGeom prst="rect">
            <a:avLst/>
          </a:prstGeom>
        </p:spPr>
        <p:txBody>
          <a:bodyPr vert="horz" lIns="91440" tIns="45720" rIns="91440" bIns="45720" rtlCol="0" anchor="ctr"/>
          <a:lstStyle>
            <a:lvl1pPr algn="r">
              <a:defRPr sz="1200">
                <a:solidFill>
                  <a:schemeClr val="bg1"/>
                </a:solidFill>
              </a:defRPr>
            </a:lvl1pPr>
          </a:lstStyle>
          <a:p>
            <a:fld id="{B01F9CA3-105E-4857-9057-6DB6197DA786}" type="datetimeFigureOut">
              <a:rPr lang="en-US" smtClean="0"/>
              <a:pPr/>
              <a:t>11/3/2011</a:t>
            </a:fld>
            <a:endParaRPr lang="en-US"/>
          </a:p>
        </p:txBody>
      </p:sp>
      <p:sp>
        <p:nvSpPr>
          <p:cNvPr id="5" name="Footer Placeholder 4"/>
          <p:cNvSpPr>
            <a:spLocks noGrp="1"/>
          </p:cNvSpPr>
          <p:nvPr>
            <p:ph type="ftr" sz="quarter" idx="3"/>
          </p:nvPr>
        </p:nvSpPr>
        <p:spPr>
          <a:xfrm>
            <a:off x="264458" y="6275668"/>
            <a:ext cx="4840941" cy="365125"/>
          </a:xfrm>
          <a:prstGeom prst="rect">
            <a:avLst/>
          </a:prstGeom>
        </p:spPr>
        <p:txBody>
          <a:bodyPr vert="horz" lIns="91440" tIns="45720" rIns="91440" bIns="45720" rtlCol="0" anchor="ctr"/>
          <a:lstStyle>
            <a:lvl1pPr algn="l">
              <a:defRPr sz="1200">
                <a:solidFill>
                  <a:schemeClr val="bg1"/>
                </a:solidFill>
              </a:defRPr>
            </a:lvl1pPr>
          </a:lstStyle>
          <a:p>
            <a:endParaRPr lang="en-US"/>
          </a:p>
        </p:txBody>
      </p:sp>
      <p:sp>
        <p:nvSpPr>
          <p:cNvPr id="6" name="Slide Number Placeholder 5"/>
          <p:cNvSpPr>
            <a:spLocks noGrp="1"/>
          </p:cNvSpPr>
          <p:nvPr>
            <p:ph type="sldNum" sz="quarter" idx="4"/>
          </p:nvPr>
        </p:nvSpPr>
        <p:spPr>
          <a:xfrm>
            <a:off x="7897906" y="6275668"/>
            <a:ext cx="990600" cy="365125"/>
          </a:xfrm>
          <a:prstGeom prst="rect">
            <a:avLst/>
          </a:prstGeom>
        </p:spPr>
        <p:txBody>
          <a:bodyPr vert="horz" lIns="91440" tIns="45720" rIns="91440" bIns="45720" rtlCol="0" anchor="ctr"/>
          <a:lstStyle>
            <a:lvl1pPr algn="r">
              <a:defRPr sz="3600">
                <a:solidFill>
                  <a:schemeClr val="bg1"/>
                </a:solidFill>
              </a:defRPr>
            </a:lvl1pPr>
          </a:lstStyle>
          <a:p>
            <a:fld id="{7F5CE407-6216-4202-80E4-A30DC2F709B2}"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txStyles>
    <p:titleStyle>
      <a:lvl1pPr algn="ctr" defTabSz="914400" rtl="0" eaLnBrk="1" latinLnBrk="0" hangingPunct="1">
        <a:spcBef>
          <a:spcPct val="0"/>
        </a:spcBef>
        <a:buNone/>
        <a:defRPr sz="4600" kern="1200">
          <a:solidFill>
            <a:schemeClr val="accent1"/>
          </a:solidFill>
          <a:latin typeface="+mj-lt"/>
          <a:ea typeface="+mj-ea"/>
          <a:cs typeface="+mj-cs"/>
        </a:defRPr>
      </a:lvl1pPr>
    </p:titleStyle>
    <p:bodyStyle>
      <a:lvl1pPr marL="349250" indent="-349250" algn="l" defTabSz="914400" rtl="0" eaLnBrk="1" latinLnBrk="0" hangingPunct="1">
        <a:spcBef>
          <a:spcPts val="2000"/>
        </a:spcBef>
        <a:buClr>
          <a:schemeClr val="accent1">
            <a:lumMod val="60000"/>
            <a:lumOff val="40000"/>
          </a:schemeClr>
        </a:buClr>
        <a:buSzPct val="110000"/>
        <a:buFont typeface="Wingdings 2" pitchFamily="18" charset="2"/>
        <a:buChar char=""/>
        <a:defRPr sz="2400" kern="1200">
          <a:solidFill>
            <a:schemeClr val="tx1">
              <a:lumMod val="65000"/>
              <a:lumOff val="35000"/>
            </a:schemeClr>
          </a:solidFill>
          <a:latin typeface="+mn-lt"/>
          <a:ea typeface="+mn-ea"/>
          <a:cs typeface="+mn-cs"/>
        </a:defRPr>
      </a:lvl1pPr>
      <a:lvl2pPr marL="685800" indent="-336550" algn="l" defTabSz="914400" rtl="0" eaLnBrk="1" latinLnBrk="0" hangingPunct="1">
        <a:spcBef>
          <a:spcPts val="600"/>
        </a:spcBef>
        <a:buClr>
          <a:schemeClr val="accent1">
            <a:lumMod val="75000"/>
          </a:schemeClr>
        </a:buClr>
        <a:buSzPct val="110000"/>
        <a:buFont typeface="Wingdings 2" pitchFamily="18" charset="2"/>
        <a:buChar char=""/>
        <a:defRPr sz="2200" kern="1200">
          <a:solidFill>
            <a:schemeClr val="tx1">
              <a:lumMod val="65000"/>
              <a:lumOff val="35000"/>
            </a:schemeClr>
          </a:solidFill>
          <a:latin typeface="+mn-lt"/>
          <a:ea typeface="+mn-ea"/>
          <a:cs typeface="+mn-cs"/>
        </a:defRPr>
      </a:lvl2pPr>
      <a:lvl3pPr marL="968375" indent="-282575" algn="l" defTabSz="914400" rtl="0" eaLnBrk="1" latinLnBrk="0" hangingPunct="1">
        <a:spcBef>
          <a:spcPts val="600"/>
        </a:spcBef>
        <a:buClr>
          <a:schemeClr val="accent1">
            <a:lumMod val="60000"/>
            <a:lumOff val="40000"/>
          </a:schemeClr>
        </a:buClr>
        <a:buSzPct val="110000"/>
        <a:buFont typeface="Wingdings 2" pitchFamily="18" charset="2"/>
        <a:buChar char=""/>
        <a:defRPr sz="2000" kern="1200">
          <a:solidFill>
            <a:schemeClr val="tx1">
              <a:lumMod val="65000"/>
              <a:lumOff val="35000"/>
            </a:schemeClr>
          </a:solidFill>
          <a:latin typeface="+mn-lt"/>
          <a:ea typeface="+mn-ea"/>
          <a:cs typeface="+mn-cs"/>
        </a:defRPr>
      </a:lvl3pPr>
      <a:lvl4pPr marL="1263650" indent="-295275" algn="l" defTabSz="914400" rtl="0" eaLnBrk="1" latinLnBrk="0" hangingPunct="1">
        <a:spcBef>
          <a:spcPts val="600"/>
        </a:spcBef>
        <a:buClr>
          <a:schemeClr val="accent1">
            <a:lumMod val="75000"/>
          </a:schemeClr>
        </a:buClr>
        <a:buSzPct val="110000"/>
        <a:buFont typeface="Wingdings 2" pitchFamily="18" charset="2"/>
        <a:buChar char=""/>
        <a:defRPr sz="1800" kern="1200">
          <a:solidFill>
            <a:schemeClr val="tx1">
              <a:lumMod val="65000"/>
              <a:lumOff val="35000"/>
            </a:schemeClr>
          </a:solidFill>
          <a:latin typeface="+mn-lt"/>
          <a:ea typeface="+mn-ea"/>
          <a:cs typeface="+mn-cs"/>
        </a:defRPr>
      </a:lvl4pPr>
      <a:lvl5pPr marL="1546225" indent="-282575" algn="l" defTabSz="914400" rtl="0" eaLnBrk="1" latinLnBrk="0" hangingPunct="1">
        <a:spcBef>
          <a:spcPts val="600"/>
        </a:spcBef>
        <a:buClr>
          <a:schemeClr val="accent1">
            <a:lumMod val="60000"/>
            <a:lumOff val="40000"/>
          </a:schemeClr>
        </a:buClr>
        <a:buSzPct val="110000"/>
        <a:buFont typeface="Wingdings 2" pitchFamily="18" charset="2"/>
        <a:buChar char=""/>
        <a:defRPr sz="1800" kern="1200">
          <a:solidFill>
            <a:schemeClr val="tx1">
              <a:lumMod val="65000"/>
              <a:lumOff val="35000"/>
            </a:schemeClr>
          </a:solidFill>
          <a:latin typeface="+mn-lt"/>
          <a:ea typeface="+mn-ea"/>
          <a:cs typeface="+mn-cs"/>
        </a:defRPr>
      </a:lvl5pPr>
      <a:lvl6pPr marL="1828800" indent="-282575" algn="l" defTabSz="914400" rtl="0" eaLnBrk="1" latinLnBrk="0" hangingPunct="1">
        <a:spcBef>
          <a:spcPct val="20000"/>
        </a:spcBef>
        <a:buClr>
          <a:schemeClr val="accent2"/>
        </a:buClr>
        <a:buSzPct val="110000"/>
        <a:buFont typeface="Wingdings 2" pitchFamily="18" charset="2"/>
        <a:buChar char=""/>
        <a:defRPr lang="en-US" sz="1800" kern="1200" dirty="0" smtClean="0">
          <a:solidFill>
            <a:schemeClr val="tx1">
              <a:lumMod val="65000"/>
              <a:lumOff val="35000"/>
            </a:schemeClr>
          </a:solidFill>
          <a:latin typeface="+mn-lt"/>
          <a:ea typeface="+mn-ea"/>
          <a:cs typeface="+mn-cs"/>
        </a:defRPr>
      </a:lvl6pPr>
      <a:lvl7pPr marL="2117725" indent="-282575" algn="l" defTabSz="914400" rtl="0" eaLnBrk="1" latinLnBrk="0" hangingPunct="1">
        <a:spcBef>
          <a:spcPct val="20000"/>
        </a:spcBef>
        <a:buClr>
          <a:schemeClr val="accent1">
            <a:lumMod val="60000"/>
            <a:lumOff val="40000"/>
          </a:schemeClr>
        </a:buClr>
        <a:buSzPct val="110000"/>
        <a:buFont typeface="Wingdings 2" pitchFamily="18" charset="2"/>
        <a:buChar char=""/>
        <a:defRPr lang="en-US" sz="1800" kern="1200" dirty="0" smtClean="0">
          <a:solidFill>
            <a:schemeClr val="tx1">
              <a:lumMod val="65000"/>
              <a:lumOff val="35000"/>
            </a:schemeClr>
          </a:solidFill>
          <a:latin typeface="+mn-lt"/>
          <a:ea typeface="+mn-ea"/>
          <a:cs typeface="+mn-cs"/>
        </a:defRPr>
      </a:lvl7pPr>
      <a:lvl8pPr marL="2398713" indent="-282575" algn="l" defTabSz="914400" rtl="0" eaLnBrk="1" latinLnBrk="0" hangingPunct="1">
        <a:spcBef>
          <a:spcPct val="20000"/>
        </a:spcBef>
        <a:buClr>
          <a:schemeClr val="accent2"/>
        </a:buClr>
        <a:buSzPct val="110000"/>
        <a:buFont typeface="Wingdings 2" pitchFamily="18" charset="2"/>
        <a:buChar char=""/>
        <a:defRPr lang="en-US" sz="1800" kern="1200" dirty="0" smtClean="0">
          <a:solidFill>
            <a:schemeClr val="tx1">
              <a:lumMod val="65000"/>
              <a:lumOff val="35000"/>
            </a:schemeClr>
          </a:solidFill>
          <a:latin typeface="+mn-lt"/>
          <a:ea typeface="+mn-ea"/>
          <a:cs typeface="+mn-cs"/>
        </a:defRPr>
      </a:lvl8pPr>
      <a:lvl9pPr marL="2689225" indent="-282575" algn="l" defTabSz="914400" rtl="0" eaLnBrk="1" latinLnBrk="0" hangingPunct="1">
        <a:spcBef>
          <a:spcPct val="20000"/>
        </a:spcBef>
        <a:buClr>
          <a:schemeClr val="accent1">
            <a:lumMod val="60000"/>
            <a:lumOff val="40000"/>
          </a:schemeClr>
        </a:buClr>
        <a:buSzPct val="110000"/>
        <a:buFont typeface="Wingdings 2" pitchFamily="18" charset="2"/>
        <a:buChar char=""/>
        <a:defRPr lang="en-US" sz="1800" kern="1200" dirty="0">
          <a:solidFill>
            <a:schemeClr val="tx1">
              <a:lumMod val="65000"/>
              <a:lumOff val="35000"/>
            </a:schemeClr>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hyperlink" Target="http://egypt.mrdonn.org/temples.html" TargetMode="External"/><Relationship Id="rId2" Type="http://schemas.openxmlformats.org/officeDocument/2006/relationships/hyperlink" Target="http://www.tiurgypt.net/featurestories/games.htm" TargetMode="External"/><Relationship Id="rId1" Type="http://schemas.openxmlformats.org/officeDocument/2006/relationships/slideLayout" Target="../slideLayouts/slideLayout2.xml"/><Relationship Id="rId5" Type="http://schemas.openxmlformats.org/officeDocument/2006/relationships/hyperlink" Target="http://www.google.co.id/search?hl=en&amp;biw=1159&amp;bih=490&amp;q=hieroglyphic+writing&amp;bav=on.2,or.r_gc.r_pw.,cf.osb&amp;um=1&amp;ie=UTF-8&amp;tbm=isch&amp;source=og&amp;sa=N&amp;tab=wi" TargetMode="External"/><Relationship Id="rId4" Type="http://schemas.openxmlformats.org/officeDocument/2006/relationships/hyperlink" Target="http://ancienthistory.about.com/b/2005/11/11/worlds-smallest-ancient-temple.htm"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AU" dirty="0" smtClean="0"/>
              <a:t>schools, </a:t>
            </a:r>
            <a:r>
              <a:rPr lang="en-AU" dirty="0" err="1" smtClean="0"/>
              <a:t>temples,games</a:t>
            </a:r>
            <a:r>
              <a:rPr lang="en-AU" dirty="0" smtClean="0"/>
              <a:t> and </a:t>
            </a:r>
            <a:r>
              <a:rPr lang="en-AU" dirty="0" err="1" smtClean="0"/>
              <a:t>activites</a:t>
            </a:r>
            <a:endParaRPr lang="en-AU" dirty="0"/>
          </a:p>
        </p:txBody>
      </p:sp>
      <p:sp>
        <p:nvSpPr>
          <p:cNvPr id="3" name="Subtitle 2"/>
          <p:cNvSpPr>
            <a:spLocks noGrp="1"/>
          </p:cNvSpPr>
          <p:nvPr>
            <p:ph type="subTitle" idx="1"/>
          </p:nvPr>
        </p:nvSpPr>
        <p:spPr/>
        <p:txBody>
          <a:bodyPr/>
          <a:lstStyle/>
          <a:p>
            <a:r>
              <a:rPr lang="en-AU" dirty="0" smtClean="0"/>
              <a:t>By </a:t>
            </a:r>
            <a:r>
              <a:rPr lang="en-AU" dirty="0" err="1" smtClean="0"/>
              <a:t>Bryla</a:t>
            </a:r>
            <a:r>
              <a:rPr lang="en-AU" dirty="0" smtClean="0"/>
              <a:t> and Sally </a:t>
            </a:r>
            <a:r>
              <a:rPr lang="en-AU" dirty="0" smtClean="0">
                <a:sym typeface="Wingdings" pitchFamily="2" charset="2"/>
              </a:rPr>
              <a:t></a:t>
            </a:r>
            <a:endParaRPr lang="en-AU" dirty="0"/>
          </a:p>
        </p:txBody>
      </p:sp>
    </p:spTree>
    <p:extLst>
      <p:ext uri="{BB962C8B-B14F-4D97-AF65-F5344CB8AC3E}">
        <p14:creationId xmlns:p14="http://schemas.microsoft.com/office/powerpoint/2010/main" xmlns="" val="367854713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What were temples used for?</a:t>
            </a:r>
            <a:endParaRPr lang="en-AU" dirty="0"/>
          </a:p>
        </p:txBody>
      </p:sp>
      <p:sp>
        <p:nvSpPr>
          <p:cNvPr id="3" name="Content Placeholder 2"/>
          <p:cNvSpPr>
            <a:spLocks noGrp="1"/>
          </p:cNvSpPr>
          <p:nvPr>
            <p:ph idx="1"/>
          </p:nvPr>
        </p:nvSpPr>
        <p:spPr/>
        <p:txBody>
          <a:bodyPr/>
          <a:lstStyle/>
          <a:p>
            <a:r>
              <a:rPr lang="en-AU" dirty="0" smtClean="0"/>
              <a:t>The temples were used for praying and for children to go to school. The women would market there and bring offerings everyday. Who ever went there would be worshipped by the Priest and Pharaohs.</a:t>
            </a:r>
            <a:endParaRPr lang="en-AU" dirty="0"/>
          </a:p>
        </p:txBody>
      </p:sp>
      <p:pic>
        <p:nvPicPr>
          <p:cNvPr id="1026" name="Picture 2"/>
          <p:cNvPicPr>
            <a:picLocks noChangeAspect="1" noChangeArrowheads="1"/>
          </p:cNvPicPr>
          <p:nvPr/>
        </p:nvPicPr>
        <p:blipFill>
          <a:blip r:embed="rId2" cstate="email">
            <a:extLst>
              <a:ext uri="{28A0092B-C50C-407E-A947-70E740481C1C}">
                <a14:useLocalDpi xmlns:a14="http://schemas.microsoft.com/office/drawing/2010/main" xmlns="" val="0"/>
              </a:ext>
            </a:extLst>
          </a:blip>
          <a:srcRect/>
          <a:stretch>
            <a:fillRect/>
          </a:stretch>
        </p:blipFill>
        <p:spPr bwMode="auto">
          <a:xfrm>
            <a:off x="382544" y="3300994"/>
            <a:ext cx="3146268" cy="3167384"/>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1028" name="Picture 4"/>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4147802" y="3429000"/>
            <a:ext cx="4259036" cy="273998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129413790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49275" y="0"/>
            <a:ext cx="8042276" cy="2113010"/>
          </a:xfrm>
        </p:spPr>
        <p:txBody>
          <a:bodyPr/>
          <a:lstStyle/>
          <a:p>
            <a:r>
              <a:rPr lang="en-US" dirty="0" smtClean="0"/>
              <a:t>What are the </a:t>
            </a:r>
            <a:r>
              <a:rPr lang="en-US" dirty="0" smtClean="0"/>
              <a:t>Biggest and Smallest temples </a:t>
            </a:r>
            <a:r>
              <a:rPr lang="en-US" dirty="0" smtClean="0"/>
              <a:t>in </a:t>
            </a:r>
            <a:r>
              <a:rPr lang="en-US" dirty="0" smtClean="0"/>
              <a:t>Ancient Egypt?</a:t>
            </a:r>
            <a:endParaRPr lang="de-DE" dirty="0"/>
          </a:p>
        </p:txBody>
      </p:sp>
      <p:sp>
        <p:nvSpPr>
          <p:cNvPr id="3" name="Content Placeholder 2"/>
          <p:cNvSpPr>
            <a:spLocks noGrp="1"/>
          </p:cNvSpPr>
          <p:nvPr>
            <p:ph idx="1"/>
          </p:nvPr>
        </p:nvSpPr>
        <p:spPr>
          <a:xfrm>
            <a:off x="549275" y="2103352"/>
            <a:ext cx="8042276" cy="4343400"/>
          </a:xfrm>
        </p:spPr>
        <p:txBody>
          <a:bodyPr/>
          <a:lstStyle/>
          <a:p>
            <a:r>
              <a:rPr lang="en-US" dirty="0" smtClean="0"/>
              <a:t>The largest temple in Ancient Egypt was called the </a:t>
            </a:r>
            <a:r>
              <a:rPr lang="en-US" i="1" dirty="0" smtClean="0"/>
              <a:t>Karnak Temple. </a:t>
            </a:r>
          </a:p>
          <a:p>
            <a:r>
              <a:rPr lang="en-US" dirty="0" smtClean="0"/>
              <a:t>The smallest temple was called the </a:t>
            </a:r>
            <a:r>
              <a:rPr lang="en-US" i="1" dirty="0" smtClean="0"/>
              <a:t>Buddhist Temple</a:t>
            </a:r>
            <a:r>
              <a:rPr lang="en-US" dirty="0" smtClean="0"/>
              <a:t>.</a:t>
            </a:r>
            <a:endParaRPr lang="de-DE"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5383369" y="3849575"/>
            <a:ext cx="3347702" cy="251077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4" name="TextBox 3"/>
          <p:cNvSpPr txBox="1"/>
          <p:nvPr/>
        </p:nvSpPr>
        <p:spPr>
          <a:xfrm>
            <a:off x="1275008" y="4700789"/>
            <a:ext cx="3734874" cy="646331"/>
          </a:xfrm>
          <a:prstGeom prst="rect">
            <a:avLst/>
          </a:prstGeom>
          <a:noFill/>
        </p:spPr>
        <p:txBody>
          <a:bodyPr wrap="square" rtlCol="0">
            <a:spAutoFit/>
          </a:bodyPr>
          <a:lstStyle/>
          <a:p>
            <a:r>
              <a:rPr lang="en-US" dirty="0" smtClean="0"/>
              <a:t>The picture beside is the </a:t>
            </a:r>
            <a:r>
              <a:rPr lang="en-US" i="1" dirty="0" smtClean="0"/>
              <a:t>Karnak Temple</a:t>
            </a:r>
            <a:r>
              <a:rPr lang="en-US" dirty="0" smtClean="0"/>
              <a:t>.</a:t>
            </a:r>
            <a:endParaRPr lang="de-DE" dirty="0"/>
          </a:p>
        </p:txBody>
      </p:sp>
    </p:spTree>
    <p:extLst>
      <p:ext uri="{BB962C8B-B14F-4D97-AF65-F5344CB8AC3E}">
        <p14:creationId xmlns:p14="http://schemas.microsoft.com/office/powerpoint/2010/main" xmlns="" val="280203124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Who went to the temple?</a:t>
            </a:r>
            <a:endParaRPr lang="en-AU" dirty="0"/>
          </a:p>
        </p:txBody>
      </p:sp>
      <p:sp>
        <p:nvSpPr>
          <p:cNvPr id="3" name="Content Placeholder 2"/>
          <p:cNvSpPr>
            <a:spLocks noGrp="1"/>
          </p:cNvSpPr>
          <p:nvPr>
            <p:ph idx="1"/>
          </p:nvPr>
        </p:nvSpPr>
        <p:spPr>
          <a:xfrm>
            <a:off x="549275" y="1600201"/>
            <a:ext cx="7566025" cy="2400299"/>
          </a:xfrm>
        </p:spPr>
        <p:txBody>
          <a:bodyPr>
            <a:normAutofit fontScale="85000" lnSpcReduction="10000"/>
          </a:bodyPr>
          <a:lstStyle/>
          <a:p>
            <a:r>
              <a:rPr lang="en-AU" dirty="0" smtClean="0"/>
              <a:t>The ancient Egyptians believed that the temples were the homes of the gods and goddesses. </a:t>
            </a:r>
            <a:r>
              <a:rPr lang="en-US" dirty="0" smtClean="0"/>
              <a:t>The women would go to the temples everyday and bring food and nice things they had made, they also went there to sell things. The ancient Egyptians went to the temples to pray and when they asked there gods for something and they didn</a:t>
            </a:r>
            <a:r>
              <a:rPr lang="fr-FR" dirty="0" smtClean="0"/>
              <a:t>’</a:t>
            </a:r>
            <a:r>
              <a:rPr lang="en-US" dirty="0" smtClean="0"/>
              <a:t>t get what they wanted they would wack the side of the temple to let there god know that they were not happy.</a:t>
            </a:r>
            <a:endParaRPr lang="en-AU" dirty="0"/>
          </a:p>
        </p:txBody>
      </p:sp>
      <p:pic>
        <p:nvPicPr>
          <p:cNvPr id="2050" name="Picture 2"/>
          <p:cNvPicPr>
            <a:picLocks noChangeAspect="1" noChangeArrowheads="1"/>
          </p:cNvPicPr>
          <p:nvPr/>
        </p:nvPicPr>
        <p:blipFill>
          <a:blip r:embed="rId2" cstate="email">
            <a:extLst>
              <a:ext uri="{28A0092B-C50C-407E-A947-70E740481C1C}">
                <a14:useLocalDpi xmlns:a14="http://schemas.microsoft.com/office/drawing/2010/main" xmlns="" val="0"/>
              </a:ext>
            </a:extLst>
          </a:blip>
          <a:srcRect/>
          <a:stretch>
            <a:fillRect/>
          </a:stretch>
        </p:blipFill>
        <p:spPr bwMode="auto">
          <a:xfrm>
            <a:off x="3706586" y="4000500"/>
            <a:ext cx="4147457" cy="268936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4" name="TextBox 3"/>
          <p:cNvSpPr txBox="1"/>
          <p:nvPr/>
        </p:nvSpPr>
        <p:spPr>
          <a:xfrm>
            <a:off x="718456" y="4567155"/>
            <a:ext cx="2775857" cy="1200329"/>
          </a:xfrm>
          <a:prstGeom prst="rect">
            <a:avLst/>
          </a:prstGeom>
          <a:noFill/>
        </p:spPr>
        <p:txBody>
          <a:bodyPr wrap="square" rtlCol="0">
            <a:spAutoFit/>
          </a:bodyPr>
          <a:lstStyle/>
          <a:p>
            <a:r>
              <a:rPr lang="en-AU" dirty="0" smtClean="0"/>
              <a:t>The picture beside is a temple in </a:t>
            </a:r>
            <a:r>
              <a:rPr lang="en-AU" dirty="0"/>
              <a:t>A</a:t>
            </a:r>
            <a:r>
              <a:rPr lang="en-AU" dirty="0" smtClean="0"/>
              <a:t>ncient </a:t>
            </a:r>
            <a:r>
              <a:rPr lang="en-AU" dirty="0"/>
              <a:t>E</a:t>
            </a:r>
            <a:r>
              <a:rPr lang="en-AU" dirty="0" smtClean="0"/>
              <a:t>gypt called the “</a:t>
            </a:r>
            <a:r>
              <a:rPr lang="en-AU" i="1" dirty="0" smtClean="0"/>
              <a:t>Temple Dynasty</a:t>
            </a:r>
            <a:r>
              <a:rPr lang="en-AU" dirty="0" smtClean="0"/>
              <a:t>”.</a:t>
            </a:r>
            <a:endParaRPr lang="en-AU" dirty="0"/>
          </a:p>
        </p:txBody>
      </p:sp>
    </p:spTree>
    <p:extLst>
      <p:ext uri="{BB962C8B-B14F-4D97-AF65-F5344CB8AC3E}">
        <p14:creationId xmlns:p14="http://schemas.microsoft.com/office/powerpoint/2010/main" xmlns="" val="362924387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372214" y="-329860"/>
            <a:ext cx="6498158" cy="1724867"/>
          </a:xfrm>
        </p:spPr>
        <p:txBody>
          <a:bodyPr/>
          <a:lstStyle/>
          <a:p>
            <a:r>
              <a:rPr lang="en-AU" dirty="0" smtClean="0"/>
              <a:t>What were schools like?</a:t>
            </a:r>
            <a:endParaRPr lang="en-AU" dirty="0"/>
          </a:p>
        </p:txBody>
      </p:sp>
      <p:sp>
        <p:nvSpPr>
          <p:cNvPr id="3" name="Subtitle 2"/>
          <p:cNvSpPr>
            <a:spLocks noGrp="1"/>
          </p:cNvSpPr>
          <p:nvPr>
            <p:ph type="subTitle" idx="1"/>
          </p:nvPr>
        </p:nvSpPr>
        <p:spPr>
          <a:xfrm>
            <a:off x="1470186" y="1395007"/>
            <a:ext cx="6509266" cy="3395934"/>
          </a:xfrm>
        </p:spPr>
        <p:txBody>
          <a:bodyPr>
            <a:normAutofit fontScale="92500" lnSpcReduction="10000"/>
          </a:bodyPr>
          <a:lstStyle/>
          <a:p>
            <a:r>
              <a:rPr lang="en-AU" sz="2800" dirty="0" smtClean="0"/>
              <a:t>The schools in ancient Egypt were very basic. The children only got taught the subjects that they needed for there career. The only boys that were taught maths were the ones that knew they were going to be tax collectors. When the children were younger their fathers would decide there future for them. The schools were very strict!</a:t>
            </a:r>
            <a:endParaRPr lang="en-AU" sz="2800" dirty="0"/>
          </a:p>
        </p:txBody>
      </p:sp>
      <p:pic>
        <p:nvPicPr>
          <p:cNvPr id="3075" name="Picture 3"/>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1662678" y="4662152"/>
            <a:ext cx="5845706" cy="172224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4" name="TextBox 3"/>
          <p:cNvSpPr txBox="1"/>
          <p:nvPr/>
        </p:nvSpPr>
        <p:spPr>
          <a:xfrm>
            <a:off x="3258355" y="6384400"/>
            <a:ext cx="2575775" cy="369332"/>
          </a:xfrm>
          <a:prstGeom prst="rect">
            <a:avLst/>
          </a:prstGeom>
          <a:noFill/>
        </p:spPr>
        <p:txBody>
          <a:bodyPr wrap="square" rtlCol="0">
            <a:spAutoFit/>
          </a:bodyPr>
          <a:lstStyle/>
          <a:p>
            <a:r>
              <a:rPr lang="en-US" dirty="0" smtClean="0"/>
              <a:t>Hieroglyphic writing ^^</a:t>
            </a:r>
            <a:endParaRPr lang="de-DE" dirty="0"/>
          </a:p>
        </p:txBody>
      </p:sp>
    </p:spTree>
    <p:extLst>
      <p:ext uri="{BB962C8B-B14F-4D97-AF65-F5344CB8AC3E}">
        <p14:creationId xmlns:p14="http://schemas.microsoft.com/office/powerpoint/2010/main" xmlns="" val="209780067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Who went to school?</a:t>
            </a:r>
            <a:endParaRPr lang="en-AU" dirty="0"/>
          </a:p>
        </p:txBody>
      </p:sp>
      <p:sp>
        <p:nvSpPr>
          <p:cNvPr id="3" name="Content Placeholder 2"/>
          <p:cNvSpPr>
            <a:spLocks noGrp="1"/>
          </p:cNvSpPr>
          <p:nvPr>
            <p:ph idx="1"/>
          </p:nvPr>
        </p:nvSpPr>
        <p:spPr>
          <a:xfrm>
            <a:off x="549275" y="1600201"/>
            <a:ext cx="8042276" cy="2041070"/>
          </a:xfrm>
        </p:spPr>
        <p:txBody>
          <a:bodyPr>
            <a:normAutofit/>
          </a:bodyPr>
          <a:lstStyle/>
          <a:p>
            <a:r>
              <a:rPr lang="en-AU" dirty="0" smtClean="0"/>
              <a:t>Only </a:t>
            </a:r>
            <a:r>
              <a:rPr lang="en-AU" dirty="0" smtClean="0"/>
              <a:t>boy</a:t>
            </a:r>
            <a:r>
              <a:rPr lang="en-AU" dirty="0" smtClean="0"/>
              <a:t>s</a:t>
            </a:r>
            <a:r>
              <a:rPr lang="en-AU" dirty="0" smtClean="0"/>
              <a:t> </a:t>
            </a:r>
            <a:r>
              <a:rPr lang="en-AU" dirty="0" smtClean="0"/>
              <a:t>went to school. The women didn</a:t>
            </a:r>
            <a:r>
              <a:rPr lang="fr-FR" dirty="0" smtClean="0"/>
              <a:t>’t go. </a:t>
            </a:r>
            <a:r>
              <a:rPr lang="en-US" dirty="0" smtClean="0"/>
              <a:t>T</a:t>
            </a:r>
            <a:r>
              <a:rPr lang="fr-FR" dirty="0" smtClean="0"/>
              <a:t>he boys would walk to the school masters house early in the morning everyday. The boys mum’s would pack lunch for them and they would carry it in a basket. The boy’s only went to school until lunch time.</a:t>
            </a:r>
            <a:endParaRPr lang="en-AU"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549275" y="3958316"/>
            <a:ext cx="5665657" cy="183832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4" name="TextBox 3"/>
          <p:cNvSpPr txBox="1"/>
          <p:nvPr/>
        </p:nvSpPr>
        <p:spPr>
          <a:xfrm>
            <a:off x="6531429" y="4278086"/>
            <a:ext cx="2334985" cy="923330"/>
          </a:xfrm>
          <a:prstGeom prst="rect">
            <a:avLst/>
          </a:prstGeom>
          <a:noFill/>
        </p:spPr>
        <p:txBody>
          <a:bodyPr wrap="square" rtlCol="0">
            <a:spAutoFit/>
          </a:bodyPr>
          <a:lstStyle/>
          <a:p>
            <a:r>
              <a:rPr lang="en-AU" dirty="0" smtClean="0"/>
              <a:t>This is what they write in ancient Egypt.</a:t>
            </a:r>
            <a:endParaRPr lang="en-AU" dirty="0"/>
          </a:p>
        </p:txBody>
      </p:sp>
    </p:spTree>
    <p:extLst>
      <p:ext uri="{BB962C8B-B14F-4D97-AF65-F5344CB8AC3E}">
        <p14:creationId xmlns:p14="http://schemas.microsoft.com/office/powerpoint/2010/main" xmlns="" val="324226713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de-DE" dirty="0" smtClean="0"/>
              <a:t>Why didn‘t the women go to school?</a:t>
            </a:r>
            <a:endParaRPr lang="de-DE" dirty="0"/>
          </a:p>
        </p:txBody>
      </p:sp>
      <p:sp>
        <p:nvSpPr>
          <p:cNvPr id="3" name="Subtitle 2"/>
          <p:cNvSpPr>
            <a:spLocks noGrp="1"/>
          </p:cNvSpPr>
          <p:nvPr>
            <p:ph type="subTitle" idx="1"/>
          </p:nvPr>
        </p:nvSpPr>
        <p:spPr>
          <a:xfrm>
            <a:off x="1322921" y="3299012"/>
            <a:ext cx="6498159" cy="1633596"/>
          </a:xfrm>
        </p:spPr>
        <p:txBody>
          <a:bodyPr>
            <a:noAutofit/>
          </a:bodyPr>
          <a:lstStyle/>
          <a:p>
            <a:r>
              <a:rPr lang="en-US" sz="2400" dirty="0" smtClean="0">
                <a:solidFill>
                  <a:schemeClr val="tx2">
                    <a:lumMod val="75000"/>
                    <a:lumOff val="25000"/>
                  </a:schemeClr>
                </a:solidFill>
              </a:rPr>
              <a:t>In Egypt the women were treated differently. The Sons in the family go to school and the daughters must stay home and help their parents weather they like it or not. The parents were very strict on the girls. The women and men did not have equal ways to do things.</a:t>
            </a:r>
            <a:endParaRPr lang="de-DE" sz="2400" dirty="0">
              <a:solidFill>
                <a:schemeClr val="tx2">
                  <a:lumMod val="75000"/>
                  <a:lumOff val="25000"/>
                </a:schemeClr>
              </a:solidFill>
            </a:endParaRPr>
          </a:p>
        </p:txBody>
      </p:sp>
    </p:spTree>
    <p:extLst>
      <p:ext uri="{BB962C8B-B14F-4D97-AF65-F5344CB8AC3E}">
        <p14:creationId xmlns:p14="http://schemas.microsoft.com/office/powerpoint/2010/main" xmlns="" val="13125209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What do children play in Ancient Egypt?</a:t>
            </a:r>
            <a:endParaRPr lang="en-AU" dirty="0"/>
          </a:p>
        </p:txBody>
      </p:sp>
      <p:sp>
        <p:nvSpPr>
          <p:cNvPr id="3" name="Content Placeholder 2"/>
          <p:cNvSpPr>
            <a:spLocks noGrp="1"/>
          </p:cNvSpPr>
          <p:nvPr>
            <p:ph idx="1"/>
          </p:nvPr>
        </p:nvSpPr>
        <p:spPr>
          <a:xfrm>
            <a:off x="549276" y="1600201"/>
            <a:ext cx="4381954" cy="4931228"/>
          </a:xfrm>
        </p:spPr>
        <p:txBody>
          <a:bodyPr>
            <a:normAutofit fontScale="85000" lnSpcReduction="20000"/>
          </a:bodyPr>
          <a:lstStyle/>
          <a:p>
            <a:r>
              <a:rPr lang="en-AU" dirty="0" smtClean="0"/>
              <a:t>Children in Ancient Egypt plays indoor and outdoor games just like we do today. They were always organized before the children would play the games.</a:t>
            </a:r>
          </a:p>
          <a:p>
            <a:endParaRPr lang="en-AU" dirty="0"/>
          </a:p>
          <a:p>
            <a:r>
              <a:rPr lang="en-AU" dirty="0" smtClean="0"/>
              <a:t>In outdoor games the children would play sports, like boxing, wrestling and fencing with sticks. This gives them daily exercise.</a:t>
            </a:r>
          </a:p>
          <a:p>
            <a:endParaRPr lang="en-AU" dirty="0" smtClean="0"/>
          </a:p>
          <a:p>
            <a:r>
              <a:rPr lang="en-AU" dirty="0" smtClean="0"/>
              <a:t>They didn’t just play sport games they also played one of the most popular indoor game that is called </a:t>
            </a:r>
            <a:r>
              <a:rPr lang="en-AU" i="1" dirty="0" smtClean="0"/>
              <a:t>senet</a:t>
            </a:r>
            <a:r>
              <a:rPr lang="en-AU" dirty="0" smtClean="0"/>
              <a:t>.</a:t>
            </a:r>
            <a:endParaRPr lang="en-AU" dirty="0"/>
          </a:p>
        </p:txBody>
      </p:sp>
      <p:pic>
        <p:nvPicPr>
          <p:cNvPr id="1026" name="Picture 2"/>
          <p:cNvPicPr>
            <a:picLocks noChangeAspect="1" noChangeArrowheads="1"/>
          </p:cNvPicPr>
          <p:nvPr/>
        </p:nvPicPr>
        <p:blipFill>
          <a:blip r:embed="rId2" cstate="email">
            <a:extLst>
              <a:ext uri="{28A0092B-C50C-407E-A947-70E740481C1C}">
                <a14:useLocalDpi xmlns:a14="http://schemas.microsoft.com/office/drawing/2010/main" xmlns="" val="0"/>
              </a:ext>
            </a:extLst>
          </a:blip>
          <a:srcRect/>
          <a:stretch>
            <a:fillRect/>
          </a:stretch>
        </p:blipFill>
        <p:spPr bwMode="auto">
          <a:xfrm>
            <a:off x="5598244" y="2283958"/>
            <a:ext cx="2423431" cy="2049489"/>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4" name="TextBox 3"/>
          <p:cNvSpPr txBox="1"/>
          <p:nvPr/>
        </p:nvSpPr>
        <p:spPr>
          <a:xfrm>
            <a:off x="5169355" y="1477190"/>
            <a:ext cx="3670900" cy="923330"/>
          </a:xfrm>
          <a:prstGeom prst="rect">
            <a:avLst/>
          </a:prstGeom>
          <a:noFill/>
        </p:spPr>
        <p:txBody>
          <a:bodyPr wrap="square" rtlCol="0">
            <a:spAutoFit/>
          </a:bodyPr>
          <a:lstStyle/>
          <a:p>
            <a:r>
              <a:rPr lang="en-AU" dirty="0" smtClean="0"/>
              <a:t>This picture is showing us that the woman is playing senet.</a:t>
            </a:r>
          </a:p>
          <a:p>
            <a:endParaRPr lang="en-AU" dirty="0"/>
          </a:p>
        </p:txBody>
      </p:sp>
      <p:pic>
        <p:nvPicPr>
          <p:cNvPr id="1027" name="Picture 3"/>
          <p:cNvPicPr>
            <a:picLocks noChangeAspect="1" noChangeArrowheads="1"/>
          </p:cNvPicPr>
          <p:nvPr/>
        </p:nvPicPr>
        <p:blipFill>
          <a:blip r:embed="rId3" cstate="email">
            <a:extLst>
              <a:ext uri="{28A0092B-C50C-407E-A947-70E740481C1C}">
                <a14:useLocalDpi xmlns:a14="http://schemas.microsoft.com/office/drawing/2010/main" xmlns="" val="0"/>
              </a:ext>
            </a:extLst>
          </a:blip>
          <a:srcRect/>
          <a:stretch>
            <a:fillRect/>
          </a:stretch>
        </p:blipFill>
        <p:spPr bwMode="auto">
          <a:xfrm>
            <a:off x="5509927" y="5237541"/>
            <a:ext cx="2989754" cy="144084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5" name="TextBox 4"/>
          <p:cNvSpPr txBox="1"/>
          <p:nvPr/>
        </p:nvSpPr>
        <p:spPr>
          <a:xfrm>
            <a:off x="5697291" y="4444253"/>
            <a:ext cx="2615027" cy="646331"/>
          </a:xfrm>
          <a:prstGeom prst="rect">
            <a:avLst/>
          </a:prstGeom>
          <a:noFill/>
        </p:spPr>
        <p:txBody>
          <a:bodyPr wrap="square" rtlCol="0">
            <a:spAutoFit/>
          </a:bodyPr>
          <a:lstStyle/>
          <a:p>
            <a:r>
              <a:rPr lang="en-AU" dirty="0" smtClean="0"/>
              <a:t>The picture below is a senet.</a:t>
            </a:r>
          </a:p>
        </p:txBody>
      </p:sp>
    </p:spTree>
    <p:extLst>
      <p:ext uri="{BB962C8B-B14F-4D97-AF65-F5344CB8AC3E}">
        <p14:creationId xmlns:p14="http://schemas.microsoft.com/office/powerpoint/2010/main" xmlns="" val="142779866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Where we found our information</a:t>
            </a:r>
            <a:endParaRPr lang="en-AU" dirty="0"/>
          </a:p>
        </p:txBody>
      </p:sp>
      <p:sp>
        <p:nvSpPr>
          <p:cNvPr id="3" name="Content Placeholder 2"/>
          <p:cNvSpPr>
            <a:spLocks noGrp="1"/>
          </p:cNvSpPr>
          <p:nvPr>
            <p:ph idx="1"/>
          </p:nvPr>
        </p:nvSpPr>
        <p:spPr/>
        <p:txBody>
          <a:bodyPr>
            <a:normAutofit/>
          </a:bodyPr>
          <a:lstStyle/>
          <a:p>
            <a:r>
              <a:rPr lang="en-AU" dirty="0" smtClean="0">
                <a:hlinkClick r:id="rId2"/>
              </a:rPr>
              <a:t>www.tiurgypt.net/featurestories/games.htm</a:t>
            </a:r>
            <a:endParaRPr lang="en-AU" dirty="0" smtClean="0"/>
          </a:p>
          <a:p>
            <a:pPr marL="0" indent="0">
              <a:buNone/>
            </a:pPr>
            <a:r>
              <a:rPr lang="hu-HU" dirty="0">
                <a:hlinkClick r:id="rId3"/>
              </a:rPr>
              <a:t>http://egypt.mrdonn.org/</a:t>
            </a:r>
            <a:r>
              <a:rPr lang="hu-HU" dirty="0" smtClean="0">
                <a:hlinkClick r:id="rId3"/>
              </a:rPr>
              <a:t>temples.html</a:t>
            </a:r>
            <a:endParaRPr lang="hu-HU" dirty="0" smtClean="0"/>
          </a:p>
          <a:p>
            <a:pPr marL="0" indent="0">
              <a:buNone/>
            </a:pPr>
            <a:r>
              <a:rPr lang="hu-HU" dirty="0" smtClean="0">
                <a:hlinkClick r:id="rId4"/>
              </a:rPr>
              <a:t>http</a:t>
            </a:r>
            <a:r>
              <a:rPr lang="hu-HU" dirty="0">
                <a:hlinkClick r:id="rId4"/>
              </a:rPr>
              <a:t>://</a:t>
            </a:r>
            <a:r>
              <a:rPr lang="hu-HU" dirty="0" smtClean="0">
                <a:hlinkClick r:id="rId4"/>
              </a:rPr>
              <a:t>ancienthistory.about.com/b/2005/11/11/worlds-smallest-ancient-temple.htm</a:t>
            </a:r>
            <a:endParaRPr lang="de-DE" dirty="0" smtClean="0"/>
          </a:p>
          <a:p>
            <a:pPr marL="0" indent="0">
              <a:buNone/>
            </a:pPr>
            <a:r>
              <a:rPr lang="hu-HU" dirty="0">
                <a:hlinkClick r:id="rId5"/>
              </a:rPr>
              <a:t>http://www.google.co.id/search?hl=en&amp;biw=1159&amp;bih=490&amp;q=hieroglyphic+writing&amp;bav=on.2,or.r_gc.r_pw.,</a:t>
            </a:r>
            <a:r>
              <a:rPr lang="hu-HU" dirty="0" smtClean="0">
                <a:hlinkClick r:id="rId5"/>
              </a:rPr>
              <a:t>cf.osb&amp;um=1&amp;ie=UTF-8&amp;tbm=isch&amp;source=og&amp;sa=N&amp;tab=wi</a:t>
            </a:r>
            <a:endParaRPr lang="de-DE" dirty="0" smtClean="0"/>
          </a:p>
          <a:p>
            <a:pPr marL="0" indent="0">
              <a:buNone/>
            </a:pPr>
            <a:r>
              <a:rPr lang="de-DE" dirty="0">
                <a:solidFill>
                  <a:srgbClr val="7030A0"/>
                </a:solidFill>
              </a:rPr>
              <a:t>ttp://www.ancientegypt.co.uk/temples/home.html </a:t>
            </a:r>
          </a:p>
          <a:p>
            <a:pPr marL="0" indent="0">
              <a:buNone/>
            </a:pPr>
            <a:endParaRPr lang="de-DE" dirty="0" smtClean="0"/>
          </a:p>
          <a:p>
            <a:pPr marL="0" indent="0">
              <a:buNone/>
            </a:pPr>
            <a:endParaRPr lang="de-DE" dirty="0" smtClean="0"/>
          </a:p>
          <a:p>
            <a:pPr marL="0" indent="0">
              <a:buNone/>
            </a:pPr>
            <a:endParaRPr lang="hu-HU" dirty="0" smtClean="0"/>
          </a:p>
        </p:txBody>
      </p:sp>
    </p:spTree>
    <p:extLst>
      <p:ext uri="{BB962C8B-B14F-4D97-AF65-F5344CB8AC3E}">
        <p14:creationId xmlns:p14="http://schemas.microsoft.com/office/powerpoint/2010/main" xmlns="" val="3756474351"/>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Breeze">
  <a:themeElements>
    <a:clrScheme name="Breeze">
      <a:dk1>
        <a:sysClr val="windowText" lastClr="000000"/>
      </a:dk1>
      <a:lt1>
        <a:sysClr val="window" lastClr="FFFFFF"/>
      </a:lt1>
      <a:dk2>
        <a:srgbClr val="09213B"/>
      </a:dk2>
      <a:lt2>
        <a:srgbClr val="D5EDF4"/>
      </a:lt2>
      <a:accent1>
        <a:srgbClr val="2C7C9F"/>
      </a:accent1>
      <a:accent2>
        <a:srgbClr val="244A58"/>
      </a:accent2>
      <a:accent3>
        <a:srgbClr val="E2751D"/>
      </a:accent3>
      <a:accent4>
        <a:srgbClr val="FFB400"/>
      </a:accent4>
      <a:accent5>
        <a:srgbClr val="7EB606"/>
      </a:accent5>
      <a:accent6>
        <a:srgbClr val="C00000"/>
      </a:accent6>
      <a:hlink>
        <a:srgbClr val="7030A0"/>
      </a:hlink>
      <a:folHlink>
        <a:srgbClr val="00B0F0"/>
      </a:folHlink>
    </a:clrScheme>
    <a:fontScheme name="Breeze">
      <a:majorFont>
        <a:latin typeface="News Gothic MT"/>
        <a:ea typeface=""/>
        <a:cs typeface=""/>
        <a:font script="Jpan" typeface="ＭＳ Ｐゴシック"/>
      </a:majorFont>
      <a:minorFont>
        <a:latin typeface="News Gothic MT"/>
        <a:ea typeface=""/>
        <a:cs typeface=""/>
        <a:font script="Jpan" typeface="ＭＳ Ｐゴシック"/>
      </a:minorFont>
    </a:fontScheme>
    <a:fmtScheme name="Breeze">
      <a:fillStyleLst>
        <a:solidFill>
          <a:schemeClr val="phClr"/>
        </a:solidFill>
        <a:gradFill rotWithShape="1">
          <a:gsLst>
            <a:gs pos="31000">
              <a:schemeClr val="phClr">
                <a:tint val="100000"/>
                <a:shade val="100000"/>
                <a:satMod val="120000"/>
              </a:schemeClr>
            </a:gs>
            <a:gs pos="100000">
              <a:schemeClr val="phClr">
                <a:tint val="50000"/>
                <a:satMod val="150000"/>
              </a:schemeClr>
            </a:gs>
          </a:gsLst>
          <a:lin ang="5400000" scaled="1"/>
        </a:gradFill>
        <a:gradFill rotWithShape="1">
          <a:gsLst>
            <a:gs pos="0">
              <a:schemeClr val="phClr">
                <a:shade val="100000"/>
                <a:satMod val="120000"/>
              </a:schemeClr>
            </a:gs>
            <a:gs pos="69000">
              <a:schemeClr val="phClr">
                <a:tint val="80000"/>
                <a:shade val="100000"/>
                <a:satMod val="150000"/>
              </a:schemeClr>
            </a:gs>
            <a:gs pos="100000">
              <a:schemeClr val="phClr">
                <a:tint val="50000"/>
                <a:shade val="100000"/>
                <a:satMod val="150000"/>
              </a:schemeClr>
            </a:gs>
          </a:gsLst>
          <a:path path="circle">
            <a:fillToRect l="100000" t="100000" r="100000" b="100000"/>
          </a:path>
        </a:gradFill>
      </a:fillStyleLst>
      <a:lnStyleLst>
        <a:ln w="12700" cap="flat" cmpd="sng" algn="ctr">
          <a:solidFill>
            <a:schemeClr val="phClr">
              <a:shade val="95000"/>
              <a:satMod val="105000"/>
            </a:schemeClr>
          </a:solidFill>
          <a:prstDash val="solid"/>
        </a:ln>
        <a:ln w="25400" cap="flat" cmpd="dbl" algn="ctr">
          <a:solidFill>
            <a:schemeClr val="phClr"/>
          </a:solidFill>
          <a:prstDash val="solid"/>
        </a:ln>
        <a:ln w="31750" cap="flat" cmpd="dbl" algn="ctr">
          <a:solidFill>
            <a:schemeClr val="phClr"/>
          </a:solidFill>
          <a:prstDash val="solid"/>
        </a:ln>
      </a:lnStyleLst>
      <a:effectStyleLst>
        <a:effectStyle>
          <a:effectLst/>
        </a:effectStyle>
        <a:effectStyle>
          <a:effectLst>
            <a:outerShdw blurRad="63500" dist="25400" dir="5400000" sx="101000" sy="101000" rotWithShape="0">
              <a:srgbClr val="000000">
                <a:alpha val="40000"/>
              </a:srgbClr>
            </a:outerShdw>
          </a:effectLst>
        </a:effectStyle>
        <a:effectStyle>
          <a:effectLst>
            <a:innerShdw blurRad="127000" dist="25400" dir="13500000">
              <a:srgbClr val="C0C0C0">
                <a:alpha val="75000"/>
              </a:srgbClr>
            </a:innerShdw>
            <a:outerShdw blurRad="88900" dist="25400" dir="5400000" sx="102000" sy="102000" algn="ctr" rotWithShape="0">
              <a:srgbClr val="C0C0C0">
                <a:alpha val="40000"/>
              </a:srgbClr>
            </a:outerShdw>
          </a:effectLst>
          <a:scene3d>
            <a:camera prst="perspectiveLeft" fov="300000"/>
            <a:lightRig rig="soft" dir="l">
              <a:rot lat="0" lon="0" rev="4200000"/>
            </a:lightRig>
          </a:scene3d>
          <a:sp3d extrusionH="38100" prstMaterial="powder">
            <a:bevelT w="50800" h="88900" prst="convex"/>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blipFill rotWithShape="1">
          <a:blip xmlns:r="http://schemas.openxmlformats.org/officeDocument/2006/relationships" r:embed="rId1">
            <a:duotone>
              <a:schemeClr val="phClr">
                <a:shade val="40000"/>
                <a:satMod val="400000"/>
              </a:schemeClr>
              <a:schemeClr val="phClr">
                <a:tint val="10000"/>
                <a:satMod val="200000"/>
              </a:schemeClr>
            </a:duotone>
          </a:blip>
          <a:stretch/>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Breeze.thmx</Template>
  <TotalTime>7</TotalTime>
  <Words>523</Words>
  <Application>Microsoft Office PowerPoint</Application>
  <PresentationFormat>On-screen Show (4:3)</PresentationFormat>
  <Paragraphs>34</Paragraphs>
  <Slides>9</Slides>
  <Notes>0</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Breeze</vt:lpstr>
      <vt:lpstr>schools, temples,games and activites</vt:lpstr>
      <vt:lpstr>What were temples used for?</vt:lpstr>
      <vt:lpstr>What are the Biggest and Smallest temples in Ancient Egypt?</vt:lpstr>
      <vt:lpstr>Who went to the temple?</vt:lpstr>
      <vt:lpstr>What were schools like?</vt:lpstr>
      <vt:lpstr>Who went to school?</vt:lpstr>
      <vt:lpstr>Why didn‘t the women go to school?</vt:lpstr>
      <vt:lpstr>What do children play in Ancient Egypt?</vt:lpstr>
      <vt:lpstr>Where we found our information</vt:lpstr>
    </vt:vector>
  </TitlesOfParts>
  <Company>Nusa Alam</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schools, temples,games and activites</dc:title>
  <dc:creator>Josie Lawrence</dc:creator>
  <cp:lastModifiedBy>student1</cp:lastModifiedBy>
  <cp:revision>15</cp:revision>
  <dcterms:created xsi:type="dcterms:W3CDTF">2011-10-31T06:06:09Z</dcterms:created>
  <dcterms:modified xsi:type="dcterms:W3CDTF">2011-11-03T06:17:57Z</dcterms:modified>
</cp:coreProperties>
</file>